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7" r:id="rId9"/>
    <p:sldId id="264" r:id="rId10"/>
    <p:sldId id="265" r:id="rId11"/>
    <p:sldId id="266" r:id="rId12"/>
  </p:sldIdLst>
  <p:sldSz cx="12192000" cy="6858000"/>
  <p:notesSz cx="6889750" cy="10018713"/>
  <p:embeddedFontLst>
    <p:embeddedFont>
      <p:font typeface="Algerian" panose="04020705040A02060702" pitchFamily="8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Dp3lzfS6XG+2XtkOkHajNRVdU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58621-6294-474D-8655-E72B711DEEC6}" v="80" dt="2024-12-08T15:00:59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03" autoAdjust="0"/>
  </p:normalViewPr>
  <p:slideViewPr>
    <p:cSldViewPr snapToGrid="0">
      <p:cViewPr varScale="1">
        <p:scale>
          <a:sx n="92" d="100"/>
          <a:sy n="92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er, Erwin de" userId="d5b090f4-ecf5-4fda-9537-15b042e7a0f5" providerId="ADAL" clId="{15558621-6294-474D-8655-E72B711DEEC6}"/>
    <pc:docChg chg="undo redo custSel addSld delSld modSld">
      <pc:chgData name="Koster, Erwin de" userId="d5b090f4-ecf5-4fda-9537-15b042e7a0f5" providerId="ADAL" clId="{15558621-6294-474D-8655-E72B711DEEC6}" dt="2024-12-08T15:02:09.126" v="592" actId="6549"/>
      <pc:docMkLst>
        <pc:docMk/>
      </pc:docMkLst>
      <pc:sldChg chg="del">
        <pc:chgData name="Koster, Erwin de" userId="d5b090f4-ecf5-4fda-9537-15b042e7a0f5" providerId="ADAL" clId="{15558621-6294-474D-8655-E72B711DEEC6}" dt="2024-12-08T15:01:12.830" v="591" actId="47"/>
        <pc:sldMkLst>
          <pc:docMk/>
          <pc:sldMk cId="0" sldId="261"/>
        </pc:sldMkLst>
      </pc:sldChg>
      <pc:sldChg chg="del">
        <pc:chgData name="Koster, Erwin de" userId="d5b090f4-ecf5-4fda-9537-15b042e7a0f5" providerId="ADAL" clId="{15558621-6294-474D-8655-E72B711DEEC6}" dt="2024-12-08T14:53:20.047" v="582" actId="47"/>
        <pc:sldMkLst>
          <pc:docMk/>
          <pc:sldMk cId="0" sldId="263"/>
        </pc:sldMkLst>
      </pc:sldChg>
      <pc:sldChg chg="modNotesTx">
        <pc:chgData name="Koster, Erwin de" userId="d5b090f4-ecf5-4fda-9537-15b042e7a0f5" providerId="ADAL" clId="{15558621-6294-474D-8655-E72B711DEEC6}" dt="2024-12-08T15:02:09.126" v="592" actId="6549"/>
        <pc:sldMkLst>
          <pc:docMk/>
          <pc:sldMk cId="0" sldId="266"/>
        </pc:sldMkLst>
      </pc:sldChg>
      <pc:sldChg chg="addSp delSp modSp mod modAnim">
        <pc:chgData name="Koster, Erwin de" userId="d5b090f4-ecf5-4fda-9537-15b042e7a0f5" providerId="ADAL" clId="{15558621-6294-474D-8655-E72B711DEEC6}" dt="2024-12-08T14:54:20.992" v="589" actId="404"/>
        <pc:sldMkLst>
          <pc:docMk/>
          <pc:sldMk cId="1089233932" sldId="267"/>
        </pc:sldMkLst>
        <pc:spChg chg="mod">
          <ac:chgData name="Koster, Erwin de" userId="d5b090f4-ecf5-4fda-9537-15b042e7a0f5" providerId="ADAL" clId="{15558621-6294-474D-8655-E72B711DEEC6}" dt="2024-12-08T14:44:40.200" v="406" actId="2711"/>
          <ac:spMkLst>
            <pc:docMk/>
            <pc:sldMk cId="1089233932" sldId="267"/>
            <ac:spMk id="2" creationId="{3CD0A8D8-64D3-64BA-51B4-7951187E02EE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" creationId="{3FAB6E6F-4F96-3B52-88E6-D3A364D2712F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" creationId="{29C82B32-987B-BE5D-9CE8-36F72820B691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5" creationId="{EBB53F5C-21E7-CD17-15B5-C4E7DDDCFEEF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8" creationId="{79D5A294-2005-4B03-2B50-7448FAF7CB85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9" creationId="{9E707461-A67F-D718-5274-210689D3067C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1" creationId="{95FE5A07-09E3-1A03-A87C-7EE8C24B9B7C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2" creationId="{0CB96CC5-5796-10A2-1A82-959B77CAAF50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4" creationId="{C030C054-18CB-BD6D-659E-B10DFCA8817A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5" creationId="{30CB85BE-61AF-BF26-F06F-965E78D26754}"/>
          </ac:spMkLst>
        </pc:spChg>
        <pc:spChg chg="add mod">
          <ac:chgData name="Koster, Erwin de" userId="d5b090f4-ecf5-4fda-9537-15b042e7a0f5" providerId="ADAL" clId="{15558621-6294-474D-8655-E72B711DEEC6}" dt="2024-12-08T14:49:32.638" v="567" actId="1076"/>
          <ac:spMkLst>
            <pc:docMk/>
            <pc:sldMk cId="1089233932" sldId="267"/>
            <ac:spMk id="16" creationId="{94579BE9-6950-066E-7636-5F16AB8DEA66}"/>
          </ac:spMkLst>
        </pc:spChg>
        <pc:spChg chg="add mod">
          <ac:chgData name="Koster, Erwin de" userId="d5b090f4-ecf5-4fda-9537-15b042e7a0f5" providerId="ADAL" clId="{15558621-6294-474D-8655-E72B711DEEC6}" dt="2024-12-08T14:49:32.638" v="567" actId="1076"/>
          <ac:spMkLst>
            <pc:docMk/>
            <pc:sldMk cId="1089233932" sldId="267"/>
            <ac:spMk id="17" creationId="{2E6C7AE2-176E-4397-BB49-793FA0345AFE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8" creationId="{6B657050-B3E7-5B2B-3E8C-4CF9C37A1724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19" creationId="{D4F7F90C-FA04-D6FF-DE5D-1BE7476CE65D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20" creationId="{9A209BD1-6879-1001-A23E-5EDBDB6741DA}"/>
          </ac:spMkLst>
        </pc:spChg>
        <pc:spChg chg="add mod topLvl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21" creationId="{89FD1E7F-58BE-09B3-8A54-841C10731F1F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3" creationId="{DF9188FC-1C73-2729-F4E3-B803E6C1B2F5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4" creationId="{F77DD641-8F8A-013F-A718-933EAF2C4B72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5" creationId="{D99C73C0-34E2-A6AA-6C34-AE2EC26EAA0C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6" creationId="{56BEE83D-5841-7093-2AC9-B7CB0E661291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7" creationId="{F8DDDD0D-E3A0-535E-167D-31C76CD6C083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8" creationId="{B0CFBD90-212E-691E-2DE2-30080F84B00D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29" creationId="{F4D38C00-A484-35DF-2660-B71FC1D5BDAD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30" creationId="{22FCC68F-6E19-E205-A8C5-77D21E55CFB4}"/>
          </ac:spMkLst>
        </pc:spChg>
        <pc:spChg chg="mod topLvl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31" creationId="{E9084BC8-AF2A-E738-F26B-C556091DB845}"/>
          </ac:spMkLst>
        </pc:spChg>
        <pc:spChg chg="mod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32" creationId="{21789220-19E6-F936-BDB7-61D2C907452E}"/>
          </ac:spMkLst>
        </pc:spChg>
        <pc:spChg chg="mod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33" creationId="{732E961B-A395-996A-E016-35B5F0DF0F98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5" creationId="{D038FFBB-1D3B-EC33-68DE-CE215A9C852E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6" creationId="{194EDD34-DAC0-7CDB-C437-09881D432EFF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7" creationId="{8BDBFC24-1C2D-A73B-1D96-BB403B5EF5F6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8" creationId="{6CF824FA-7C83-A355-7C31-ECCFF5BEAC49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39" creationId="{61B70A6E-F2CD-043D-9AC4-5DF87E1DFCB1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0" creationId="{7E65C02C-02D5-10E5-C184-1A33185C8DD2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1" creationId="{2DEC8A30-F308-78C3-8EE7-3D6C1438F3A9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2" creationId="{0A4097D4-9A7F-CC26-1127-FEA51172161F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3" creationId="{4F90F66C-905E-FDFE-A211-25FABD1F6D4D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4" creationId="{8EBDF5FE-0A9A-BAC6-80BF-0C01A519F346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6" creationId="{E0626547-FB00-1EBD-0DE5-B2B44FF235B1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7" creationId="{B9444A68-FF31-D4C2-D80F-590610547309}"/>
          </ac:spMkLst>
        </pc:spChg>
        <pc:spChg chg="add mod topLvl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8" creationId="{B9FA5FB7-6325-C2ED-7622-972338AFA459}"/>
          </ac:spMkLst>
        </pc:spChg>
        <pc:spChg chg="add mod topLvl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49" creationId="{EF68F3FB-2B3E-E7BE-0CF7-7E0E87535F6F}"/>
          </ac:spMkLst>
        </pc:spChg>
        <pc:spChg chg="mod">
          <ac:chgData name="Koster, Erwin de" userId="d5b090f4-ecf5-4fda-9537-15b042e7a0f5" providerId="ADAL" clId="{15558621-6294-474D-8655-E72B711DEEC6}" dt="2024-12-08T14:49:20.326" v="566" actId="1076"/>
          <ac:spMkLst>
            <pc:docMk/>
            <pc:sldMk cId="1089233932" sldId="267"/>
            <ac:spMk id="50" creationId="{C0A6BBFD-45AF-FDBF-F650-C19FE89B66D7}"/>
          </ac:spMkLst>
        </pc:spChg>
        <pc:spChg chg="add mod topLvl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51" creationId="{ACFDD593-6619-D9B4-D58C-39878F9378B9}"/>
          </ac:spMkLst>
        </pc:spChg>
        <pc:spChg chg="mod">
          <ac:chgData name="Koster, Erwin de" userId="d5b090f4-ecf5-4fda-9537-15b042e7a0f5" providerId="ADAL" clId="{15558621-6294-474D-8655-E72B711DEEC6}" dt="2024-12-08T14:49:20.326" v="566" actId="1076"/>
          <ac:spMkLst>
            <pc:docMk/>
            <pc:sldMk cId="1089233932" sldId="267"/>
            <ac:spMk id="53" creationId="{EE4BFFC6-310E-8A25-9257-81C8438409F6}"/>
          </ac:spMkLst>
        </pc:spChg>
        <pc:spChg chg="add mod topLvl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54" creationId="{17297530-ED7F-3AB3-85EC-029CA5B0DB78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55" creationId="{1E1B980E-B075-A9BA-E5D3-BC898E0F7942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56" creationId="{28080F21-BA44-F74C-8C0E-94D7725D7FFC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58" creationId="{3EAE003D-F3B3-CD80-4525-E99CD507918E}"/>
          </ac:spMkLst>
        </pc:spChg>
        <pc:spChg chg="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61" creationId="{8CC002FC-B8B0-6BC9-DEF7-767A72AF7D48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2" creationId="{40C23E7E-D684-BBB0-8F6A-C022296744F5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3" creationId="{8D314465-0539-95D6-E2C6-D476F5D3F8D8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4" creationId="{CB9195C6-8D03-EBF9-0542-E3436E4BD65D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5" creationId="{4D53B7C4-D2D1-B975-BDA0-2002EEE02E51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6" creationId="{09F849F9-E0FD-1ECF-C6A2-A26885C3C564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7" creationId="{DF6C5C57-78D1-B794-5A74-A6CE35846984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8" creationId="{E030B5C8-E287-4D21-8BE2-F698A9096597}"/>
          </ac:spMkLst>
        </pc:spChg>
        <pc:spChg chg="add del mod">
          <ac:chgData name="Koster, Erwin de" userId="d5b090f4-ecf5-4fda-9537-15b042e7a0f5" providerId="ADAL" clId="{15558621-6294-474D-8655-E72B711DEEC6}" dt="2024-12-08T14:22:08.464" v="205" actId="478"/>
          <ac:spMkLst>
            <pc:docMk/>
            <pc:sldMk cId="1089233932" sldId="267"/>
            <ac:spMk id="69" creationId="{3B06909C-BE4A-1FE0-0757-7A0239831CED}"/>
          </ac:spMkLst>
        </pc:spChg>
        <pc:spChg chg="mod">
          <ac:chgData name="Koster, Erwin de" userId="d5b090f4-ecf5-4fda-9537-15b042e7a0f5" providerId="ADAL" clId="{15558621-6294-474D-8655-E72B711DEEC6}" dt="2024-12-08T14:20:09.752" v="159"/>
          <ac:spMkLst>
            <pc:docMk/>
            <pc:sldMk cId="1089233932" sldId="267"/>
            <ac:spMk id="71" creationId="{B05B879B-7B4E-4FD0-C2A9-E7C49C9F093B}"/>
          </ac:spMkLst>
        </pc:spChg>
        <pc:spChg chg="mod">
          <ac:chgData name="Koster, Erwin de" userId="d5b090f4-ecf5-4fda-9537-15b042e7a0f5" providerId="ADAL" clId="{15558621-6294-474D-8655-E72B711DEEC6}" dt="2024-12-08T14:20:09.752" v="159"/>
          <ac:spMkLst>
            <pc:docMk/>
            <pc:sldMk cId="1089233932" sldId="267"/>
            <ac:spMk id="72" creationId="{ACE4728F-84FF-986A-4F35-3AB7BA34F26C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73" creationId="{F6A58593-F00C-695D-B371-B9B580D5A25F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74" creationId="{7D16CC17-860F-0FF1-BDE0-604AD47F07C7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75" creationId="{FA1CA424-8366-9E80-60BB-4B219003EA9A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82" creationId="{230BA962-E9CE-2D9F-2010-3A550A86583D}"/>
          </ac:spMkLst>
        </pc:spChg>
        <pc:spChg chg="add mod">
          <ac:chgData name="Koster, Erwin de" userId="d5b090f4-ecf5-4fda-9537-15b042e7a0f5" providerId="ADAL" clId="{15558621-6294-474D-8655-E72B711DEEC6}" dt="2024-12-08T14:52:43.605" v="576" actId="1076"/>
          <ac:spMkLst>
            <pc:docMk/>
            <pc:sldMk cId="1089233932" sldId="267"/>
            <ac:spMk id="83" creationId="{B7E38D31-ECED-2C1B-5CEA-FCF5F1A0E065}"/>
          </ac:spMkLst>
        </pc:spChg>
        <pc:spChg chg="add mod">
          <ac:chgData name="Koster, Erwin de" userId="d5b090f4-ecf5-4fda-9537-15b042e7a0f5" providerId="ADAL" clId="{15558621-6294-474D-8655-E72B711DEEC6}" dt="2024-12-08T14:44:56.157" v="407" actId="2711"/>
          <ac:spMkLst>
            <pc:docMk/>
            <pc:sldMk cId="1089233932" sldId="267"/>
            <ac:spMk id="84" creationId="{9456D83C-B1CC-AC60-214C-90EE5FA8176D}"/>
          </ac:spMkLst>
        </pc:spChg>
        <pc:spChg chg="add mod">
          <ac:chgData name="Koster, Erwin de" userId="d5b090f4-ecf5-4fda-9537-15b042e7a0f5" providerId="ADAL" clId="{15558621-6294-474D-8655-E72B711DEEC6}" dt="2024-12-08T14:41:19.099" v="352"/>
          <ac:spMkLst>
            <pc:docMk/>
            <pc:sldMk cId="1089233932" sldId="267"/>
            <ac:spMk id="97" creationId="{D3E97D2D-FCA5-0BEB-2745-AE3053558B58}"/>
          </ac:spMkLst>
        </pc:spChg>
        <pc:spChg chg="add mod">
          <ac:chgData name="Koster, Erwin de" userId="d5b090f4-ecf5-4fda-9537-15b042e7a0f5" providerId="ADAL" clId="{15558621-6294-474D-8655-E72B711DEEC6}" dt="2024-12-08T14:49:43.559" v="569"/>
          <ac:spMkLst>
            <pc:docMk/>
            <pc:sldMk cId="1089233932" sldId="267"/>
            <ac:spMk id="98" creationId="{82D7FFF6-747C-5FBA-34D7-6564021AF37C}"/>
          </ac:spMkLst>
        </pc:spChg>
        <pc:spChg chg="add del mod">
          <ac:chgData name="Koster, Erwin de" userId="d5b090f4-ecf5-4fda-9537-15b042e7a0f5" providerId="ADAL" clId="{15558621-6294-474D-8655-E72B711DEEC6}" dt="2024-12-08T14:45:57.361" v="413" actId="478"/>
          <ac:spMkLst>
            <pc:docMk/>
            <pc:sldMk cId="1089233932" sldId="267"/>
            <ac:spMk id="101" creationId="{19DA31B1-A2CC-91CA-9A58-22A09EF9D0F7}"/>
          </ac:spMkLst>
        </pc:spChg>
        <pc:spChg chg="add mod">
          <ac:chgData name="Koster, Erwin de" userId="d5b090f4-ecf5-4fda-9537-15b042e7a0f5" providerId="ADAL" clId="{15558621-6294-474D-8655-E72B711DEEC6}" dt="2024-12-08T14:54:20.992" v="589" actId="404"/>
          <ac:spMkLst>
            <pc:docMk/>
            <pc:sldMk cId="1089233932" sldId="267"/>
            <ac:spMk id="102" creationId="{30B46CDD-9027-C162-BC5F-BB4A118D8C06}"/>
          </ac:spMkLst>
        </pc:spChg>
        <pc:spChg chg="add mod">
          <ac:chgData name="Koster, Erwin de" userId="d5b090f4-ecf5-4fda-9537-15b042e7a0f5" providerId="ADAL" clId="{15558621-6294-474D-8655-E72B711DEEC6}" dt="2024-12-08T14:50:20.080" v="573" actId="20577"/>
          <ac:spMkLst>
            <pc:docMk/>
            <pc:sldMk cId="1089233932" sldId="267"/>
            <ac:spMk id="103" creationId="{F10AEE8D-C504-BF74-1350-52EE8DFF0B9D}"/>
          </ac:spMkLst>
        </pc:spChg>
        <pc:grpChg chg="mod">
          <ac:chgData name="Koster, Erwin de" userId="d5b090f4-ecf5-4fda-9537-15b042e7a0f5" providerId="ADAL" clId="{15558621-6294-474D-8655-E72B711DEEC6}" dt="2024-12-08T14:35:23.620" v="322" actId="164"/>
          <ac:grpSpMkLst>
            <pc:docMk/>
            <pc:sldMk cId="1089233932" sldId="267"/>
            <ac:grpSpMk id="6" creationId="{6DE35737-C95E-5C21-9462-BF1D4920B3C6}"/>
          </ac:grpSpMkLst>
        </pc:grpChg>
        <pc:grpChg chg="mod">
          <ac:chgData name="Koster, Erwin de" userId="d5b090f4-ecf5-4fda-9537-15b042e7a0f5" providerId="ADAL" clId="{15558621-6294-474D-8655-E72B711DEEC6}" dt="2024-12-08T14:35:23.620" v="322" actId="164"/>
          <ac:grpSpMkLst>
            <pc:docMk/>
            <pc:sldMk cId="1089233932" sldId="267"/>
            <ac:grpSpMk id="7" creationId="{086A09A8-707F-5E02-5CF3-E74FF789E168}"/>
          </ac:grpSpMkLst>
        </pc:grpChg>
        <pc:grpChg chg="mod">
          <ac:chgData name="Koster, Erwin de" userId="d5b090f4-ecf5-4fda-9537-15b042e7a0f5" providerId="ADAL" clId="{15558621-6294-474D-8655-E72B711DEEC6}" dt="2024-12-08T14:35:23.620" v="322" actId="164"/>
          <ac:grpSpMkLst>
            <pc:docMk/>
            <pc:sldMk cId="1089233932" sldId="267"/>
            <ac:grpSpMk id="10" creationId="{5B5903ED-5F00-5720-8DB8-F144414B8FC1}"/>
          </ac:grpSpMkLst>
        </pc:grpChg>
        <pc:grpChg chg="mod">
          <ac:chgData name="Koster, Erwin de" userId="d5b090f4-ecf5-4fda-9537-15b042e7a0f5" providerId="ADAL" clId="{15558621-6294-474D-8655-E72B711DEEC6}" dt="2024-12-08T14:36:36.409" v="328" actId="164"/>
          <ac:grpSpMkLst>
            <pc:docMk/>
            <pc:sldMk cId="1089233932" sldId="267"/>
            <ac:grpSpMk id="13" creationId="{8AB2A9A7-CC26-B020-0781-06394743F26B}"/>
          </ac:grpSpMkLst>
        </pc:grpChg>
        <pc:grpChg chg="mod topLvl">
          <ac:chgData name="Koster, Erwin de" userId="d5b090f4-ecf5-4fda-9537-15b042e7a0f5" providerId="ADAL" clId="{15558621-6294-474D-8655-E72B711DEEC6}" dt="2024-12-08T14:49:43.559" v="569"/>
          <ac:grpSpMkLst>
            <pc:docMk/>
            <pc:sldMk cId="1089233932" sldId="267"/>
            <ac:grpSpMk id="34" creationId="{87312E87-D7FF-FC10-9662-17A1631A0DC3}"/>
          </ac:grpSpMkLst>
        </pc:grpChg>
        <pc:grpChg chg="mod">
          <ac:chgData name="Koster, Erwin de" userId="d5b090f4-ecf5-4fda-9537-15b042e7a0f5" providerId="ADAL" clId="{15558621-6294-474D-8655-E72B711DEEC6}" dt="2024-12-08T14:35:48.413" v="324" actId="164"/>
          <ac:grpSpMkLst>
            <pc:docMk/>
            <pc:sldMk cId="1089233932" sldId="267"/>
            <ac:grpSpMk id="45" creationId="{D5F1E01A-AFE9-C0F9-2B85-BA4139BF1329}"/>
          </ac:grpSpMkLst>
        </pc:grpChg>
        <pc:grpChg chg="del mod">
          <ac:chgData name="Koster, Erwin de" userId="d5b090f4-ecf5-4fda-9537-15b042e7a0f5" providerId="ADAL" clId="{15558621-6294-474D-8655-E72B711DEEC6}" dt="2024-12-08T14:26:58.132" v="248" actId="165"/>
          <ac:grpSpMkLst>
            <pc:docMk/>
            <pc:sldMk cId="1089233932" sldId="267"/>
            <ac:grpSpMk id="60" creationId="{4FE89B1E-04C5-B6E2-27DC-5F0C2981A582}"/>
          </ac:grpSpMkLst>
        </pc:grpChg>
        <pc:grpChg chg="add del mod">
          <ac:chgData name="Koster, Erwin de" userId="d5b090f4-ecf5-4fda-9537-15b042e7a0f5" providerId="ADAL" clId="{15558621-6294-474D-8655-E72B711DEEC6}" dt="2024-12-08T14:22:08.464" v="205" actId="478"/>
          <ac:grpSpMkLst>
            <pc:docMk/>
            <pc:sldMk cId="1089233932" sldId="267"/>
            <ac:grpSpMk id="70" creationId="{9266DFC2-F2A0-F0D3-8243-653C61D2D49A}"/>
          </ac:grpSpMkLst>
        </pc:grpChg>
        <pc:grpChg chg="add mod">
          <ac:chgData name="Koster, Erwin de" userId="d5b090f4-ecf5-4fda-9537-15b042e7a0f5" providerId="ADAL" clId="{15558621-6294-474D-8655-E72B711DEEC6}" dt="2024-12-08T14:36:18.340" v="326" actId="164"/>
          <ac:grpSpMkLst>
            <pc:docMk/>
            <pc:sldMk cId="1089233932" sldId="267"/>
            <ac:grpSpMk id="80" creationId="{184503FB-16D2-3ECC-0F2E-65F54AF2E09C}"/>
          </ac:grpSpMkLst>
        </pc:grpChg>
        <pc:grpChg chg="add mod">
          <ac:chgData name="Koster, Erwin de" userId="d5b090f4-ecf5-4fda-9537-15b042e7a0f5" providerId="ADAL" clId="{15558621-6294-474D-8655-E72B711DEEC6}" dt="2024-12-08T14:33:44.015" v="316" actId="164"/>
          <ac:grpSpMkLst>
            <pc:docMk/>
            <pc:sldMk cId="1089233932" sldId="267"/>
            <ac:grpSpMk id="85" creationId="{06A21016-A940-7958-A301-41E3AF798234}"/>
          </ac:grpSpMkLst>
        </pc:grpChg>
        <pc:grpChg chg="add mod">
          <ac:chgData name="Koster, Erwin de" userId="d5b090f4-ecf5-4fda-9537-15b042e7a0f5" providerId="ADAL" clId="{15558621-6294-474D-8655-E72B711DEEC6}" dt="2024-12-08T14:35:23.620" v="322" actId="164"/>
          <ac:grpSpMkLst>
            <pc:docMk/>
            <pc:sldMk cId="1089233932" sldId="267"/>
            <ac:grpSpMk id="86" creationId="{C9EA1230-15F8-9431-BA1E-1830A0BB7248}"/>
          </ac:grpSpMkLst>
        </pc:grpChg>
        <pc:grpChg chg="add mod ord">
          <ac:chgData name="Koster, Erwin de" userId="d5b090f4-ecf5-4fda-9537-15b042e7a0f5" providerId="ADAL" clId="{15558621-6294-474D-8655-E72B711DEEC6}" dt="2024-12-08T14:48:57.518" v="565" actId="1076"/>
          <ac:grpSpMkLst>
            <pc:docMk/>
            <pc:sldMk cId="1089233932" sldId="267"/>
            <ac:grpSpMk id="87" creationId="{EA9D0516-9DF7-687E-CF1A-41D195BB08A2}"/>
          </ac:grpSpMkLst>
        </pc:grpChg>
        <pc:grpChg chg="add del mod">
          <ac:chgData name="Koster, Erwin de" userId="d5b090f4-ecf5-4fda-9537-15b042e7a0f5" providerId="ADAL" clId="{15558621-6294-474D-8655-E72B711DEEC6}" dt="2024-12-08T14:38:07.855" v="334" actId="165"/>
          <ac:grpSpMkLst>
            <pc:docMk/>
            <pc:sldMk cId="1089233932" sldId="267"/>
            <ac:grpSpMk id="88" creationId="{CD86C1A3-A5BF-C275-9A1F-34F19D7BCF45}"/>
          </ac:grpSpMkLst>
        </pc:grpChg>
        <pc:grpChg chg="add mod ord">
          <ac:chgData name="Koster, Erwin de" userId="d5b090f4-ecf5-4fda-9537-15b042e7a0f5" providerId="ADAL" clId="{15558621-6294-474D-8655-E72B711DEEC6}" dt="2024-12-08T14:48:57.518" v="565" actId="1076"/>
          <ac:grpSpMkLst>
            <pc:docMk/>
            <pc:sldMk cId="1089233932" sldId="267"/>
            <ac:grpSpMk id="89" creationId="{CC6AFD6C-DE01-E739-FEF7-F3B0C4516645}"/>
          </ac:grpSpMkLst>
        </pc:grpChg>
        <pc:grpChg chg="add mod">
          <ac:chgData name="Koster, Erwin de" userId="d5b090f4-ecf5-4fda-9537-15b042e7a0f5" providerId="ADAL" clId="{15558621-6294-474D-8655-E72B711DEEC6}" dt="2024-12-08T14:52:17.093" v="574" actId="1076"/>
          <ac:grpSpMkLst>
            <pc:docMk/>
            <pc:sldMk cId="1089233932" sldId="267"/>
            <ac:grpSpMk id="90" creationId="{C7AEC6A9-C387-D79F-8D32-C8B752E897BB}"/>
          </ac:grpSpMkLst>
        </pc:grpChg>
        <pc:grpChg chg="add mod">
          <ac:chgData name="Koster, Erwin de" userId="d5b090f4-ecf5-4fda-9537-15b042e7a0f5" providerId="ADAL" clId="{15558621-6294-474D-8655-E72B711DEEC6}" dt="2024-12-08T14:52:54.010" v="577" actId="1076"/>
          <ac:grpSpMkLst>
            <pc:docMk/>
            <pc:sldMk cId="1089233932" sldId="267"/>
            <ac:grpSpMk id="91" creationId="{35010293-20F0-204B-65A8-83D974677CDD}"/>
          </ac:grpSpMkLst>
        </pc:grpChg>
        <pc:grpChg chg="add mod">
          <ac:chgData name="Koster, Erwin de" userId="d5b090f4-ecf5-4fda-9537-15b042e7a0f5" providerId="ADAL" clId="{15558621-6294-474D-8655-E72B711DEEC6}" dt="2024-12-08T14:53:07.530" v="580" actId="1076"/>
          <ac:grpSpMkLst>
            <pc:docMk/>
            <pc:sldMk cId="1089233932" sldId="267"/>
            <ac:grpSpMk id="92" creationId="{C5824CF6-B44A-2254-7006-263C474D893A}"/>
          </ac:grpSpMkLst>
        </pc:grpChg>
        <pc:grpChg chg="add mod">
          <ac:chgData name="Koster, Erwin de" userId="d5b090f4-ecf5-4fda-9537-15b042e7a0f5" providerId="ADAL" clId="{15558621-6294-474D-8655-E72B711DEEC6}" dt="2024-12-08T14:53:11.773" v="581" actId="14100"/>
          <ac:grpSpMkLst>
            <pc:docMk/>
            <pc:sldMk cId="1089233932" sldId="267"/>
            <ac:grpSpMk id="93" creationId="{9AFF98C9-FB52-1545-5B56-C559EFAC25CF}"/>
          </ac:grpSpMkLst>
        </pc:grpChg>
        <pc:grpChg chg="add mod">
          <ac:chgData name="Koster, Erwin de" userId="d5b090f4-ecf5-4fda-9537-15b042e7a0f5" providerId="ADAL" clId="{15558621-6294-474D-8655-E72B711DEEC6}" dt="2024-12-08T14:48:57.518" v="565" actId="1076"/>
          <ac:grpSpMkLst>
            <pc:docMk/>
            <pc:sldMk cId="1089233932" sldId="267"/>
            <ac:grpSpMk id="94" creationId="{0949ACC7-EBD4-A51A-4177-7B6479CF4FB8}"/>
          </ac:grpSpMkLst>
        </pc:grpChg>
        <pc:grpChg chg="add mod">
          <ac:chgData name="Koster, Erwin de" userId="d5b090f4-ecf5-4fda-9537-15b042e7a0f5" providerId="ADAL" clId="{15558621-6294-474D-8655-E72B711DEEC6}" dt="2024-12-08T14:49:43.559" v="569"/>
          <ac:grpSpMkLst>
            <pc:docMk/>
            <pc:sldMk cId="1089233932" sldId="267"/>
            <ac:grpSpMk id="95" creationId="{E2D76C94-A8D9-E276-E613-A23D5BBA4A16}"/>
          </ac:grpSpMkLst>
        </pc:grpChg>
        <pc:grpChg chg="add mod">
          <ac:chgData name="Koster, Erwin de" userId="d5b090f4-ecf5-4fda-9537-15b042e7a0f5" providerId="ADAL" clId="{15558621-6294-474D-8655-E72B711DEEC6}" dt="2024-12-08T14:48:57.518" v="565" actId="1076"/>
          <ac:grpSpMkLst>
            <pc:docMk/>
            <pc:sldMk cId="1089233932" sldId="267"/>
            <ac:grpSpMk id="96" creationId="{26CCE62E-1952-05EB-B742-F247ED2BCEDC}"/>
          </ac:grpSpMkLst>
        </pc:grpChg>
        <pc:grpChg chg="add mod">
          <ac:chgData name="Koster, Erwin de" userId="d5b090f4-ecf5-4fda-9537-15b042e7a0f5" providerId="ADAL" clId="{15558621-6294-474D-8655-E72B711DEEC6}" dt="2024-12-08T14:49:43.559" v="569"/>
          <ac:grpSpMkLst>
            <pc:docMk/>
            <pc:sldMk cId="1089233932" sldId="267"/>
            <ac:grpSpMk id="99" creationId="{B0F9DC7A-53D1-306B-EBC2-43BDA093DD02}"/>
          </ac:grpSpMkLst>
        </pc:grpChg>
        <pc:picChg chg="mod">
          <ac:chgData name="Koster, Erwin de" userId="d5b090f4-ecf5-4fda-9537-15b042e7a0f5" providerId="ADAL" clId="{15558621-6294-474D-8655-E72B711DEEC6}" dt="2024-12-08T14:41:19.099" v="352"/>
          <ac:picMkLst>
            <pc:docMk/>
            <pc:sldMk cId="1089233932" sldId="267"/>
            <ac:picMk id="22" creationId="{032FF7DE-AF57-3215-8F87-6668CA9FEB26}"/>
          </ac:picMkLst>
        </pc:picChg>
        <pc:picChg chg="mod">
          <ac:chgData name="Koster, Erwin de" userId="d5b090f4-ecf5-4fda-9537-15b042e7a0f5" providerId="ADAL" clId="{15558621-6294-474D-8655-E72B711DEEC6}" dt="2024-12-08T14:49:20.326" v="566" actId="1076"/>
          <ac:picMkLst>
            <pc:docMk/>
            <pc:sldMk cId="1089233932" sldId="267"/>
            <ac:picMk id="52" creationId="{69CF096E-883D-9EFE-B2EE-7D13D24D8B15}"/>
          </ac:picMkLst>
        </pc:picChg>
        <pc:picChg chg="mod topLvl">
          <ac:chgData name="Koster, Erwin de" userId="d5b090f4-ecf5-4fda-9537-15b042e7a0f5" providerId="ADAL" clId="{15558621-6294-474D-8655-E72B711DEEC6}" dt="2024-12-08T14:27:05.227" v="249" actId="164"/>
          <ac:picMkLst>
            <pc:docMk/>
            <pc:sldMk cId="1089233932" sldId="267"/>
            <ac:picMk id="57" creationId="{61A8F773-0A78-6007-68A4-30C43EE390FF}"/>
          </ac:picMkLst>
        </pc:picChg>
        <pc:picChg chg="mod topLvl">
          <ac:chgData name="Koster, Erwin de" userId="d5b090f4-ecf5-4fda-9537-15b042e7a0f5" providerId="ADAL" clId="{15558621-6294-474D-8655-E72B711DEEC6}" dt="2024-12-08T14:27:05.227" v="249" actId="164"/>
          <ac:picMkLst>
            <pc:docMk/>
            <pc:sldMk cId="1089233932" sldId="267"/>
            <ac:picMk id="59" creationId="{4BE6B50D-5894-9720-45E0-49B89C440B84}"/>
          </ac:picMkLst>
        </pc:picChg>
        <pc:picChg chg="add mod">
          <ac:chgData name="Koster, Erwin de" userId="d5b090f4-ecf5-4fda-9537-15b042e7a0f5" providerId="ADAL" clId="{15558621-6294-474D-8655-E72B711DEEC6}" dt="2024-12-08T14:36:18.340" v="326" actId="164"/>
          <ac:picMkLst>
            <pc:docMk/>
            <pc:sldMk cId="1089233932" sldId="267"/>
            <ac:picMk id="77" creationId="{E63C8F58-D348-13D5-8B0F-0D32505C8099}"/>
          </ac:picMkLst>
        </pc:picChg>
        <pc:picChg chg="add mod">
          <ac:chgData name="Koster, Erwin de" userId="d5b090f4-ecf5-4fda-9537-15b042e7a0f5" providerId="ADAL" clId="{15558621-6294-474D-8655-E72B711DEEC6}" dt="2024-12-08T14:36:18.340" v="326" actId="164"/>
          <ac:picMkLst>
            <pc:docMk/>
            <pc:sldMk cId="1089233932" sldId="267"/>
            <ac:picMk id="78" creationId="{67651E7B-CA49-E3D9-712C-E9322CEDD753}"/>
          </ac:picMkLst>
        </pc:picChg>
        <pc:picChg chg="add del mod topLvl">
          <ac:chgData name="Koster, Erwin de" userId="d5b090f4-ecf5-4fda-9537-15b042e7a0f5" providerId="ADAL" clId="{15558621-6294-474D-8655-E72B711DEEC6}" dt="2024-12-08T14:53:00.226" v="579" actId="1076"/>
          <ac:picMkLst>
            <pc:docMk/>
            <pc:sldMk cId="1089233932" sldId="267"/>
            <ac:picMk id="79" creationId="{0E4CED2B-2F6C-605B-DDEA-36DF1EB644F0}"/>
          </ac:picMkLst>
        </pc:picChg>
        <pc:picChg chg="add mod">
          <ac:chgData name="Koster, Erwin de" userId="d5b090f4-ecf5-4fda-9537-15b042e7a0f5" providerId="ADAL" clId="{15558621-6294-474D-8655-E72B711DEEC6}" dt="2024-12-08T14:36:18.340" v="326" actId="164"/>
          <ac:picMkLst>
            <pc:docMk/>
            <pc:sldMk cId="1089233932" sldId="267"/>
            <ac:picMk id="81" creationId="{74D43DD7-2AA0-E046-D595-BA89CEAE37B7}"/>
          </ac:picMkLst>
        </pc:picChg>
      </pc:sldChg>
      <pc:sldChg chg="add">
        <pc:chgData name="Koster, Erwin de" userId="d5b090f4-ecf5-4fda-9537-15b042e7a0f5" providerId="ADAL" clId="{15558621-6294-474D-8655-E72B711DEEC6}" dt="2024-12-08T15:00:59.551" v="590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/>
          <p:nvPr/>
        </p:nvSpPr>
        <p:spPr>
          <a:xfrm>
            <a:off x="6431281" y="5834"/>
            <a:ext cx="5760720" cy="39717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810001" y="639097"/>
            <a:ext cx="6446205" cy="378110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ambria"/>
              <a:buNone/>
            </a:pPr>
            <a:r>
              <a:rPr lang="nl-NL" sz="3200">
                <a:latin typeface="Cambria"/>
                <a:ea typeface="Cambria"/>
                <a:cs typeface="Cambria"/>
                <a:sym typeface="Cambria"/>
              </a:rPr>
              <a:t>Locatiekeuze nieuw asielzoekerscentrum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6446205" cy="78565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December 2024</a:t>
            </a:r>
            <a:endParaRPr/>
          </a:p>
        </p:txBody>
      </p:sp>
      <p:pic>
        <p:nvPicPr>
          <p:cNvPr id="123" name="Google Shape;123;p1" descr="Asielverzoeken met ruim 40 procent toegenomen in 2022 | C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1280" y="3977630"/>
            <a:ext cx="5760720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1280" y="601464"/>
            <a:ext cx="5539740" cy="22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Aanbevelingen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Begin op tijd!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Kaders: strakker en explicieter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Participatie: pak de kansen in het voortraject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Samengevat: bemoei je hier als raad meer mee (eigenaarschap), proactief i.p.v. </a:t>
            </a: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reactief</a:t>
            </a:r>
            <a:endParaRPr dirty="0"/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928" y="0"/>
            <a:ext cx="4685071" cy="292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nl-NL" dirty="0">
                <a:latin typeface="Cambria"/>
                <a:ea typeface="Cambria"/>
                <a:cs typeface="Cambria"/>
                <a:sym typeface="Cambria"/>
              </a:rPr>
              <a:t>Vragen?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8" name="Google Shape;198;p11"/>
          <p:cNvGrpSpPr/>
          <p:nvPr/>
        </p:nvGrpSpPr>
        <p:grpSpPr>
          <a:xfrm>
            <a:off x="2286442" y="2682816"/>
            <a:ext cx="2392680" cy="2392680"/>
            <a:chOff x="3352800" y="2971800"/>
            <a:chExt cx="2392680" cy="2392680"/>
          </a:xfrm>
        </p:grpSpPr>
        <p:pic>
          <p:nvPicPr>
            <p:cNvPr id="199" name="Google Shape;199;p11" descr="Speech outli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2800" y="2971800"/>
              <a:ext cx="2392680" cy="23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1"/>
            <p:cNvSpPr txBox="1"/>
            <p:nvPr/>
          </p:nvSpPr>
          <p:spPr>
            <a:xfrm>
              <a:off x="4208585" y="3429000"/>
              <a:ext cx="58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lgerian"/>
                <a:buNone/>
              </a:pPr>
              <a:r>
                <a:rPr lang="nl-NL" sz="7200" b="0" i="0" u="none" strike="noStrike" cap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?</a:t>
              </a:r>
              <a:endParaRPr sz="7200" b="0" i="0" u="none" strike="noStrike" cap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4814306" y="1943676"/>
            <a:ext cx="2392680" cy="2392680"/>
            <a:chOff x="3352800" y="2971800"/>
            <a:chExt cx="2392680" cy="2392680"/>
          </a:xfrm>
        </p:grpSpPr>
        <p:pic>
          <p:nvPicPr>
            <p:cNvPr id="202" name="Google Shape;202;p11" descr="Speech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2800" y="2971800"/>
              <a:ext cx="2392680" cy="23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1"/>
            <p:cNvSpPr txBox="1"/>
            <p:nvPr/>
          </p:nvSpPr>
          <p:spPr>
            <a:xfrm>
              <a:off x="4208585" y="3429000"/>
              <a:ext cx="58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lgerian"/>
                <a:buNone/>
              </a:pPr>
              <a:r>
                <a:rPr lang="nl-NL" sz="7200" b="0" i="0" u="none" strike="noStrike" cap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?</a:t>
              </a:r>
              <a:endParaRPr sz="7200" b="0" i="0" u="none" strike="noStrike" cap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  <p:grpSp>
        <p:nvGrpSpPr>
          <p:cNvPr id="204" name="Google Shape;204;p11"/>
          <p:cNvGrpSpPr/>
          <p:nvPr/>
        </p:nvGrpSpPr>
        <p:grpSpPr>
          <a:xfrm>
            <a:off x="4017758" y="4479321"/>
            <a:ext cx="2392680" cy="2392680"/>
            <a:chOff x="3352800" y="2971800"/>
            <a:chExt cx="2392680" cy="2392680"/>
          </a:xfrm>
        </p:grpSpPr>
        <p:pic>
          <p:nvPicPr>
            <p:cNvPr id="205" name="Google Shape;205;p11" descr="Speech outlin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2800" y="2971800"/>
              <a:ext cx="2392680" cy="23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1"/>
            <p:cNvSpPr txBox="1"/>
            <p:nvPr/>
          </p:nvSpPr>
          <p:spPr>
            <a:xfrm>
              <a:off x="4208585" y="3429000"/>
              <a:ext cx="58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lgerian"/>
                <a:buNone/>
              </a:pPr>
              <a:r>
                <a:rPr lang="nl-NL" sz="7200" b="0" i="0" u="none" strike="noStrike" cap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?</a:t>
              </a:r>
              <a:endParaRPr sz="7200" b="0" i="0" u="none" strike="noStrike" cap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  <p:grpSp>
        <p:nvGrpSpPr>
          <p:cNvPr id="207" name="Google Shape;207;p11"/>
          <p:cNvGrpSpPr/>
          <p:nvPr/>
        </p:nvGrpSpPr>
        <p:grpSpPr>
          <a:xfrm>
            <a:off x="7626523" y="2454217"/>
            <a:ext cx="2392680" cy="2392680"/>
            <a:chOff x="3352800" y="2971800"/>
            <a:chExt cx="2392680" cy="2392680"/>
          </a:xfrm>
        </p:grpSpPr>
        <p:pic>
          <p:nvPicPr>
            <p:cNvPr id="208" name="Google Shape;208;p11" descr="Speech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52800" y="2971800"/>
              <a:ext cx="2392680" cy="23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1"/>
            <p:cNvSpPr txBox="1"/>
            <p:nvPr/>
          </p:nvSpPr>
          <p:spPr>
            <a:xfrm>
              <a:off x="4208585" y="3429000"/>
              <a:ext cx="58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lgerian"/>
                <a:buNone/>
              </a:pPr>
              <a:r>
                <a:rPr lang="nl-NL" sz="7200" b="0" i="0" u="none" strike="noStrike" cap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?</a:t>
              </a:r>
              <a:endParaRPr sz="7200" b="0" i="0" u="none" strike="noStrike" cap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  <p:grpSp>
        <p:nvGrpSpPr>
          <p:cNvPr id="210" name="Google Shape;210;p11"/>
          <p:cNvGrpSpPr/>
          <p:nvPr/>
        </p:nvGrpSpPr>
        <p:grpSpPr>
          <a:xfrm>
            <a:off x="6294999" y="4018132"/>
            <a:ext cx="2392680" cy="2392680"/>
            <a:chOff x="3352800" y="2971800"/>
            <a:chExt cx="2392680" cy="2392680"/>
          </a:xfrm>
        </p:grpSpPr>
        <p:pic>
          <p:nvPicPr>
            <p:cNvPr id="211" name="Google Shape;211;p11" descr="Speech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52800" y="2971800"/>
              <a:ext cx="2392680" cy="2392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1"/>
            <p:cNvSpPr txBox="1"/>
            <p:nvPr/>
          </p:nvSpPr>
          <p:spPr>
            <a:xfrm>
              <a:off x="4208585" y="3429000"/>
              <a:ext cx="5854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lgerian"/>
                <a:buNone/>
              </a:pPr>
              <a:r>
                <a:rPr lang="nl-NL" sz="7200" b="0" i="0" u="none" strike="noStrike" cap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?</a:t>
              </a:r>
              <a:endParaRPr sz="7200" b="0" i="0" u="none" strike="noStrike" cap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Agenda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Aanleiding &amp; onderzoek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Tijd 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Kaders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Participatie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Aanbevelingen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Font typeface="Century Gothic"/>
              <a:buAutoNum type="arabicPeriod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Vragen?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Aanleiding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Bewogen aanloop naar raadsbesluit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Onderzoek op verzoek voltallige gemeenteraad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Vraag vanuit raad: “hebben we het nu goed gedaan?”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Met voorrang opgepakt</a:t>
            </a:r>
            <a:r>
              <a:rPr lang="nl-NL" sz="2000">
                <a:latin typeface="Cambria"/>
                <a:ea typeface="Cambria"/>
                <a:cs typeface="Cambria"/>
                <a:sym typeface="Cambria"/>
              </a:rPr>
              <a:t> (onderzoek Wonen stilgelegd)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Onderzoek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Beknopt feitenrelaas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Wij hebben </a:t>
            </a:r>
            <a:r>
              <a:rPr lang="nl-NL" sz="2800" u="sng">
                <a:latin typeface="Cambria"/>
                <a:ea typeface="Cambria"/>
                <a:cs typeface="Cambria"/>
                <a:sym typeface="Cambria"/>
              </a:rPr>
              <a:t>niet</a:t>
            </a: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 de locatiekeuze overgedaan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Aandacht voor participatie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Veel aandacht voor het selectieproces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Spiegel voor de raad</a:t>
            </a:r>
            <a:endParaRPr/>
          </a:p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Tijd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818712" y="1768434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Lange voorgeschiedenis vanuit Rijk n.a.v. situatie medio 2015/2016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Beroep op regio’s om te komen tot flexibilisering asielopvang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Vanaf ca. 2020 komt er in Zeeland vaart in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>
                <a:latin typeface="Cambria"/>
                <a:ea typeface="Cambria"/>
                <a:cs typeface="Cambria"/>
                <a:sym typeface="Cambria"/>
              </a:rPr>
              <a:t>Na besluiten in raad en college 2021/2022 starten begin 2023 de interne voorbereidingen</a:t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4945"/>
            <a:ext cx="12192000" cy="156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Tijd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810000" y="2299376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Huidig AZC: einde 2025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Tot dan tijd nodig voor:</a:t>
            </a:r>
            <a:endParaRPr dirty="0"/>
          </a:p>
          <a:p>
            <a:pPr lvl="1" indent="-457200" algn="l" rtl="0">
              <a:spcBef>
                <a:spcPts val="112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§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Voorbereiding besluitvorming</a:t>
            </a:r>
            <a:endParaRPr dirty="0"/>
          </a:p>
          <a:p>
            <a:pPr lvl="1" indent="-457200" algn="l" rtl="0">
              <a:spcBef>
                <a:spcPts val="112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§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Besluitvorming raad/college</a:t>
            </a:r>
            <a:endParaRPr dirty="0"/>
          </a:p>
          <a:p>
            <a:pPr lvl="1" indent="-457200" algn="l" rtl="0">
              <a:spcBef>
                <a:spcPts val="112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§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Procedures, bezwaar/beroep</a:t>
            </a:r>
            <a:endParaRPr dirty="0"/>
          </a:p>
          <a:p>
            <a:pPr lvl="1" indent="-457200" algn="l" rtl="0">
              <a:spcBef>
                <a:spcPts val="1120"/>
              </a:spcBef>
              <a:spcAft>
                <a:spcPts val="0"/>
              </a:spcAft>
              <a:buSzPts val="2600"/>
              <a:buFont typeface="Wingdings" panose="05000000000000000000" pitchFamily="2" charset="2"/>
              <a:buChar char="§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Voorbereiding en realisatie AZC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Conclusie: te laat gestart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134451-0632-DD61-7E1C-5AF2CC20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71" y="2842841"/>
            <a:ext cx="5203076" cy="2081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 dirty="0">
                <a:latin typeface="Cambria"/>
                <a:ea typeface="Cambria"/>
                <a:cs typeface="Cambria"/>
                <a:sym typeface="Cambria"/>
              </a:rPr>
              <a:t>Kaderstelling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Veel politieke stellingname over kaders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April 2023: kaders voor locatiekeuze vastgesteld</a:t>
            </a:r>
            <a:endParaRPr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Char char="◆"/>
            </a:pP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Oktober/november: keuze locatie </a:t>
            </a:r>
            <a:r>
              <a:rPr lang="nl-NL" sz="2800" dirty="0" err="1">
                <a:latin typeface="Cambria"/>
                <a:ea typeface="Cambria"/>
                <a:cs typeface="Cambria"/>
                <a:sym typeface="Cambria"/>
              </a:rPr>
              <a:t>Cleene</a:t>
            </a:r>
            <a:r>
              <a:rPr lang="nl-NL" sz="2800" dirty="0">
                <a:latin typeface="Cambria"/>
                <a:ea typeface="Cambria"/>
                <a:cs typeface="Cambria"/>
                <a:sym typeface="Cambria"/>
              </a:rPr>
              <a:t> Hooge</a:t>
            </a:r>
            <a:endParaRPr dirty="0"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9552" y="304648"/>
            <a:ext cx="4102284" cy="267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CC6AFD6C-DE01-E739-FEF7-F3B0C4516645}"/>
              </a:ext>
            </a:extLst>
          </p:cNvPr>
          <p:cNvGrpSpPr/>
          <p:nvPr/>
        </p:nvGrpSpPr>
        <p:grpSpPr>
          <a:xfrm>
            <a:off x="4799782" y="2560170"/>
            <a:ext cx="6150337" cy="2864065"/>
            <a:chOff x="4106362" y="2294147"/>
            <a:chExt cx="6150337" cy="2864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E35737-C95E-5C21-9462-BF1D4920B3C6}"/>
                </a:ext>
              </a:extLst>
            </p:cNvPr>
            <p:cNvGrpSpPr/>
            <p:nvPr/>
          </p:nvGrpSpPr>
          <p:grpSpPr>
            <a:xfrm>
              <a:off x="4325625" y="2294147"/>
              <a:ext cx="5931074" cy="878385"/>
              <a:chOff x="2436312" y="2550615"/>
              <a:chExt cx="5931074" cy="878385"/>
            </a:xfrm>
          </p:grpSpPr>
          <p:sp>
            <p:nvSpPr>
              <p:cNvPr id="4" name="Trapezoid 3">
                <a:extLst>
                  <a:ext uri="{FF2B5EF4-FFF2-40B4-BE49-F238E27FC236}">
                    <a16:creationId xmlns:a16="http://schemas.microsoft.com/office/drawing/2014/main" id="{29C82B32-987B-BE5D-9CE8-36F72820B691}"/>
                  </a:ext>
                </a:extLst>
              </p:cNvPr>
              <p:cNvSpPr/>
              <p:nvPr/>
            </p:nvSpPr>
            <p:spPr>
              <a:xfrm flipV="1">
                <a:off x="2436312" y="2711888"/>
                <a:ext cx="5924811" cy="717112"/>
              </a:xfrm>
              <a:prstGeom prst="trapezoid">
                <a:avLst>
                  <a:gd name="adj" fmla="val 5801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BB53F5C-21E7-CD17-15B5-C4E7DDDCFEEF}"/>
                  </a:ext>
                </a:extLst>
              </p:cNvPr>
              <p:cNvSpPr/>
              <p:nvPr/>
            </p:nvSpPr>
            <p:spPr>
              <a:xfrm>
                <a:off x="2436312" y="2550615"/>
                <a:ext cx="5931074" cy="30531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6A09A8-707F-5E02-5CF3-E74FF789E168}"/>
                </a:ext>
              </a:extLst>
            </p:cNvPr>
            <p:cNvGrpSpPr/>
            <p:nvPr/>
          </p:nvGrpSpPr>
          <p:grpSpPr>
            <a:xfrm>
              <a:off x="4815192" y="3293250"/>
              <a:ext cx="4935255" cy="878385"/>
              <a:chOff x="2436312" y="2550615"/>
              <a:chExt cx="5931074" cy="878385"/>
            </a:xfrm>
          </p:grpSpPr>
          <p:sp>
            <p:nvSpPr>
              <p:cNvPr id="8" name="Trapezoid 7">
                <a:extLst>
                  <a:ext uri="{FF2B5EF4-FFF2-40B4-BE49-F238E27FC236}">
                    <a16:creationId xmlns:a16="http://schemas.microsoft.com/office/drawing/2014/main" id="{79D5A294-2005-4B03-2B50-7448FAF7CB85}"/>
                  </a:ext>
                </a:extLst>
              </p:cNvPr>
              <p:cNvSpPr/>
              <p:nvPr/>
            </p:nvSpPr>
            <p:spPr>
              <a:xfrm flipV="1">
                <a:off x="2436312" y="2711888"/>
                <a:ext cx="5924811" cy="717112"/>
              </a:xfrm>
              <a:prstGeom prst="trapezoid">
                <a:avLst>
                  <a:gd name="adj" fmla="val 5801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707461-A67F-D718-5274-210689D3067C}"/>
                  </a:ext>
                </a:extLst>
              </p:cNvPr>
              <p:cNvSpPr/>
              <p:nvPr/>
            </p:nvSpPr>
            <p:spPr>
              <a:xfrm>
                <a:off x="2436312" y="2550615"/>
                <a:ext cx="5931074" cy="30531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5903ED-5F00-5720-8DB8-F144414B8FC1}"/>
                </a:ext>
              </a:extLst>
            </p:cNvPr>
            <p:cNvGrpSpPr/>
            <p:nvPr/>
          </p:nvGrpSpPr>
          <p:grpSpPr>
            <a:xfrm>
              <a:off x="5315182" y="4279827"/>
              <a:ext cx="3939436" cy="878385"/>
              <a:chOff x="2436312" y="2550615"/>
              <a:chExt cx="5931074" cy="878385"/>
            </a:xfrm>
          </p:grpSpPr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95FE5A07-09E3-1A03-A87C-7EE8C24B9B7C}"/>
                  </a:ext>
                </a:extLst>
              </p:cNvPr>
              <p:cNvSpPr/>
              <p:nvPr/>
            </p:nvSpPr>
            <p:spPr>
              <a:xfrm flipV="1">
                <a:off x="2436312" y="2711888"/>
                <a:ext cx="5924811" cy="717112"/>
              </a:xfrm>
              <a:prstGeom prst="trapezoid">
                <a:avLst>
                  <a:gd name="adj" fmla="val 5801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CB96CC5-5796-10A2-1A82-959B77CAAF50}"/>
                  </a:ext>
                </a:extLst>
              </p:cNvPr>
              <p:cNvSpPr/>
              <p:nvPr/>
            </p:nvSpPr>
            <p:spPr>
              <a:xfrm>
                <a:off x="2436312" y="2550615"/>
                <a:ext cx="5931074" cy="30531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9EA1230-15F8-9431-BA1E-1830A0BB7248}"/>
                </a:ext>
              </a:extLst>
            </p:cNvPr>
            <p:cNvGrpSpPr/>
            <p:nvPr/>
          </p:nvGrpSpPr>
          <p:grpSpPr>
            <a:xfrm>
              <a:off x="4106362" y="2678134"/>
              <a:ext cx="5601323" cy="2313510"/>
              <a:chOff x="4106362" y="2678134"/>
              <a:chExt cx="5601323" cy="2313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038FFBB-1D3B-EC33-68DE-CE215A9C852E}"/>
                  </a:ext>
                </a:extLst>
              </p:cNvPr>
              <p:cNvSpPr txBox="1"/>
              <p:nvPr/>
            </p:nvSpPr>
            <p:spPr>
              <a:xfrm>
                <a:off x="5243001" y="2678134"/>
                <a:ext cx="44646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Ha of &gt; 3000 m2;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eigendom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binnenkort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eigendom</a:t>
                </a:r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6A21016-A940-7958-A301-41E3AF798234}"/>
                  </a:ext>
                </a:extLst>
              </p:cNvPr>
              <p:cNvGrpSpPr/>
              <p:nvPr/>
            </p:nvGrpSpPr>
            <p:grpSpPr>
              <a:xfrm>
                <a:off x="4106362" y="3520563"/>
                <a:ext cx="914400" cy="1333953"/>
                <a:chOff x="4106362" y="3520563"/>
                <a:chExt cx="914400" cy="1333953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A6BBFD-45AF-FDBF-F650-C19FE89B66D7}"/>
                    </a:ext>
                  </a:extLst>
                </p:cNvPr>
                <p:cNvSpPr txBox="1"/>
                <p:nvPr/>
              </p:nvSpPr>
              <p:spPr>
                <a:xfrm>
                  <a:off x="4257228" y="4546739"/>
                  <a:ext cx="572593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Raad</a:t>
                  </a:r>
                  <a:endPara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pic>
              <p:nvPicPr>
                <p:cNvPr id="52" name="Graphic 51" descr="Customer review outline">
                  <a:extLst>
                    <a:ext uri="{FF2B5EF4-FFF2-40B4-BE49-F238E27FC236}">
                      <a16:creationId xmlns:a16="http://schemas.microsoft.com/office/drawing/2014/main" id="{69CF096E-883D-9EFE-B2EE-7D13D24D8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6362" y="374199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E4BFFC6-310E-8A25-9257-81C8438409F6}"/>
                    </a:ext>
                  </a:extLst>
                </p:cNvPr>
                <p:cNvSpPr txBox="1"/>
                <p:nvPr/>
              </p:nvSpPr>
              <p:spPr>
                <a:xfrm>
                  <a:off x="4187497" y="3520563"/>
                  <a:ext cx="72327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Kaders</a:t>
                  </a:r>
                  <a:endPara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1B980E-B075-A9BA-E5D3-BC898E0F7942}"/>
                  </a:ext>
                </a:extLst>
              </p:cNvPr>
              <p:cNvSpPr txBox="1"/>
              <p:nvPr/>
            </p:nvSpPr>
            <p:spPr>
              <a:xfrm>
                <a:off x="5308072" y="3714145"/>
                <a:ext cx="40446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beschikbaar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flexible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opvang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toekomstbestendig</a:t>
                </a:r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080F21-BA44-F74C-8C0E-94D7725D7FFC}"/>
                  </a:ext>
                </a:extLst>
              </p:cNvPr>
              <p:cNvSpPr txBox="1"/>
              <p:nvPr/>
            </p:nvSpPr>
            <p:spPr>
              <a:xfrm>
                <a:off x="5692331" y="4683867"/>
                <a:ext cx="32480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afstandscriteria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bereikbaarheid</a:t>
                </a:r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milieu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9D0516-9DF7-687E-CF1A-41D195BB08A2}"/>
              </a:ext>
            </a:extLst>
          </p:cNvPr>
          <p:cNvGrpSpPr/>
          <p:nvPr/>
        </p:nvGrpSpPr>
        <p:grpSpPr>
          <a:xfrm>
            <a:off x="6503382" y="230397"/>
            <a:ext cx="5067329" cy="2010935"/>
            <a:chOff x="5809962" y="162494"/>
            <a:chExt cx="5067329" cy="20109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2FF7DE-AF57-3215-8F87-6668CA9F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9962" y="162494"/>
              <a:ext cx="2970748" cy="201093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FAB6E6F-4F96-3B52-88E6-D3A364D2712F}"/>
                </a:ext>
              </a:extLst>
            </p:cNvPr>
            <p:cNvSpPr/>
            <p:nvPr/>
          </p:nvSpPr>
          <p:spPr>
            <a:xfrm>
              <a:off x="6131419" y="1247349"/>
              <a:ext cx="281836" cy="2522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579BE9-6950-066E-7636-5F16AB8DEA66}"/>
                </a:ext>
              </a:extLst>
            </p:cNvPr>
            <p:cNvSpPr/>
            <p:nvPr/>
          </p:nvSpPr>
          <p:spPr>
            <a:xfrm>
              <a:off x="8924619" y="1509192"/>
              <a:ext cx="281836" cy="2522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6C7AE2-176E-4397-BB49-793FA0345AFE}"/>
                </a:ext>
              </a:extLst>
            </p:cNvPr>
            <p:cNvSpPr txBox="1"/>
            <p:nvPr/>
          </p:nvSpPr>
          <p:spPr>
            <a:xfrm>
              <a:off x="9197023" y="1485318"/>
              <a:ext cx="1680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Huidige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locatie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AZC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0A8D8-64D3-64BA-51B4-7951187E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Kaderstelling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AEC6A9-C387-D79F-8D32-C8B752E897BB}"/>
              </a:ext>
            </a:extLst>
          </p:cNvPr>
          <p:cNvGrpSpPr/>
          <p:nvPr/>
        </p:nvGrpSpPr>
        <p:grpSpPr>
          <a:xfrm>
            <a:off x="6119772" y="3467936"/>
            <a:ext cx="3677264" cy="307777"/>
            <a:chOff x="5448213" y="3055570"/>
            <a:chExt cx="3677264" cy="3077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4EDD34-DAC0-7CDB-C437-09881D432EFF}"/>
                </a:ext>
              </a:extLst>
            </p:cNvPr>
            <p:cNvSpPr/>
            <p:nvPr/>
          </p:nvSpPr>
          <p:spPr>
            <a:xfrm>
              <a:off x="5448213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DBFC24-1C2D-A73B-1D96-BB403B5EF5F6}"/>
                </a:ext>
              </a:extLst>
            </p:cNvPr>
            <p:cNvSpPr/>
            <p:nvPr/>
          </p:nvSpPr>
          <p:spPr>
            <a:xfrm>
              <a:off x="5823878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F824FA-7C83-A355-7C31-ECCFF5BEAC49}"/>
                </a:ext>
              </a:extLst>
            </p:cNvPr>
            <p:cNvSpPr/>
            <p:nvPr/>
          </p:nvSpPr>
          <p:spPr>
            <a:xfrm>
              <a:off x="6199543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1B70A6E-F2CD-043D-9AC4-5DF87E1DFCB1}"/>
                </a:ext>
              </a:extLst>
            </p:cNvPr>
            <p:cNvSpPr/>
            <p:nvPr/>
          </p:nvSpPr>
          <p:spPr>
            <a:xfrm>
              <a:off x="6575208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65C02C-02D5-10E5-C184-1A33185C8DD2}"/>
                </a:ext>
              </a:extLst>
            </p:cNvPr>
            <p:cNvSpPr/>
            <p:nvPr/>
          </p:nvSpPr>
          <p:spPr>
            <a:xfrm>
              <a:off x="6950873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DEC8A30-F308-78C3-8EE7-3D6C1438F3A9}"/>
                </a:ext>
              </a:extLst>
            </p:cNvPr>
            <p:cNvSpPr/>
            <p:nvPr/>
          </p:nvSpPr>
          <p:spPr>
            <a:xfrm>
              <a:off x="7326538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4097D4-9A7F-CC26-1127-FEA51172161F}"/>
                </a:ext>
              </a:extLst>
            </p:cNvPr>
            <p:cNvSpPr/>
            <p:nvPr/>
          </p:nvSpPr>
          <p:spPr>
            <a:xfrm>
              <a:off x="7702203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90F66C-905E-FDFE-A211-25FABD1F6D4D}"/>
                </a:ext>
              </a:extLst>
            </p:cNvPr>
            <p:cNvSpPr/>
            <p:nvPr/>
          </p:nvSpPr>
          <p:spPr>
            <a:xfrm>
              <a:off x="8077868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EBDF5FE-0A9A-BAC6-80BF-0C01A519F346}"/>
                </a:ext>
              </a:extLst>
            </p:cNvPr>
            <p:cNvSpPr/>
            <p:nvPr/>
          </p:nvSpPr>
          <p:spPr>
            <a:xfrm>
              <a:off x="8453533" y="3081567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5F1E01A-AFE9-C0F9-2B85-BA4139BF1329}"/>
                </a:ext>
              </a:extLst>
            </p:cNvPr>
            <p:cNvGrpSpPr/>
            <p:nvPr/>
          </p:nvGrpSpPr>
          <p:grpSpPr>
            <a:xfrm>
              <a:off x="8742039" y="3055570"/>
              <a:ext cx="383438" cy="307777"/>
              <a:chOff x="4164589" y="5218410"/>
              <a:chExt cx="383438" cy="30777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0626547-FB00-1EBD-0DE5-B2B44FF235B1}"/>
                  </a:ext>
                </a:extLst>
              </p:cNvPr>
              <p:cNvSpPr/>
              <p:nvPr/>
            </p:nvSpPr>
            <p:spPr>
              <a:xfrm>
                <a:off x="4221968" y="5250093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9444A68-FF31-D4C2-D80F-590610547309}"/>
                  </a:ext>
                </a:extLst>
              </p:cNvPr>
              <p:cNvSpPr txBox="1"/>
              <p:nvPr/>
            </p:nvSpPr>
            <p:spPr>
              <a:xfrm>
                <a:off x="4164589" y="5218410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5010293-20F0-204B-65A8-83D974677CDD}"/>
              </a:ext>
            </a:extLst>
          </p:cNvPr>
          <p:cNvGrpSpPr/>
          <p:nvPr/>
        </p:nvGrpSpPr>
        <p:grpSpPr>
          <a:xfrm>
            <a:off x="7309189" y="4542697"/>
            <a:ext cx="1033166" cy="252238"/>
            <a:chOff x="6770278" y="4105588"/>
            <a:chExt cx="1033166" cy="25223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657050-B3E7-5B2B-3E8C-4CF9C37A1724}"/>
                </a:ext>
              </a:extLst>
            </p:cNvPr>
            <p:cNvSpPr/>
            <p:nvPr/>
          </p:nvSpPr>
          <p:spPr>
            <a:xfrm>
              <a:off x="6770278" y="4105588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F7F90C-FA04-D6FF-DE5D-1BE7476CE65D}"/>
                </a:ext>
              </a:extLst>
            </p:cNvPr>
            <p:cNvSpPr/>
            <p:nvPr/>
          </p:nvSpPr>
          <p:spPr>
            <a:xfrm>
              <a:off x="7145943" y="4105588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209BD1-6879-1001-A23E-5EDBDB6741DA}"/>
                </a:ext>
              </a:extLst>
            </p:cNvPr>
            <p:cNvSpPr/>
            <p:nvPr/>
          </p:nvSpPr>
          <p:spPr>
            <a:xfrm>
              <a:off x="7521608" y="4105588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6CCE62E-1952-05EB-B742-F247ED2BCEDC}"/>
              </a:ext>
            </a:extLst>
          </p:cNvPr>
          <p:cNvGrpSpPr/>
          <p:nvPr/>
        </p:nvGrpSpPr>
        <p:grpSpPr>
          <a:xfrm>
            <a:off x="6811625" y="2320000"/>
            <a:ext cx="2224204" cy="471329"/>
            <a:chOff x="6118205" y="2248424"/>
            <a:chExt cx="2224204" cy="276882"/>
          </a:xfrm>
        </p:grpSpPr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89FD1E7F-58BE-09B3-8A54-841C10731F1F}"/>
                </a:ext>
              </a:extLst>
            </p:cNvPr>
            <p:cNvSpPr/>
            <p:nvPr/>
          </p:nvSpPr>
          <p:spPr>
            <a:xfrm>
              <a:off x="7028371" y="2248424"/>
              <a:ext cx="403872" cy="27688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B9FA5FB7-6325-C2ED-7622-972338AFA459}"/>
                </a:ext>
              </a:extLst>
            </p:cNvPr>
            <p:cNvSpPr/>
            <p:nvPr/>
          </p:nvSpPr>
          <p:spPr>
            <a:xfrm>
              <a:off x="7483454" y="2248424"/>
              <a:ext cx="403872" cy="27688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EF68F3FB-2B3E-E7BE-0CF7-7E0E87535F6F}"/>
                </a:ext>
              </a:extLst>
            </p:cNvPr>
            <p:cNvSpPr/>
            <p:nvPr/>
          </p:nvSpPr>
          <p:spPr>
            <a:xfrm>
              <a:off x="6573288" y="2248424"/>
              <a:ext cx="403872" cy="27688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ACFDD593-6619-D9B4-D58C-39878F9378B9}"/>
                </a:ext>
              </a:extLst>
            </p:cNvPr>
            <p:cNvSpPr/>
            <p:nvPr/>
          </p:nvSpPr>
          <p:spPr>
            <a:xfrm>
              <a:off x="7938537" y="2248424"/>
              <a:ext cx="403872" cy="27688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Arrow: Down 53">
              <a:extLst>
                <a:ext uri="{FF2B5EF4-FFF2-40B4-BE49-F238E27FC236}">
                  <a16:creationId xmlns:a16="http://schemas.microsoft.com/office/drawing/2014/main" id="{17297530-ED7F-3AB3-85EC-029CA5B0DB78}"/>
                </a:ext>
              </a:extLst>
            </p:cNvPr>
            <p:cNvSpPr/>
            <p:nvPr/>
          </p:nvSpPr>
          <p:spPr>
            <a:xfrm>
              <a:off x="6118205" y="2248424"/>
              <a:ext cx="403872" cy="27688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AFF98C9-FB52-1545-5B56-C559EFAC25CF}"/>
              </a:ext>
            </a:extLst>
          </p:cNvPr>
          <p:cNvGrpSpPr/>
          <p:nvPr/>
        </p:nvGrpSpPr>
        <p:grpSpPr>
          <a:xfrm>
            <a:off x="8434648" y="4542697"/>
            <a:ext cx="1755643" cy="252238"/>
            <a:chOff x="7895738" y="4105588"/>
            <a:chExt cx="1605904" cy="25223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6A58593-F00C-695D-B371-B9B580D5A25F}"/>
                </a:ext>
              </a:extLst>
            </p:cNvPr>
            <p:cNvSpPr/>
            <p:nvPr/>
          </p:nvSpPr>
          <p:spPr>
            <a:xfrm>
              <a:off x="7895738" y="4105588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FA1CA424-8366-9E80-60BB-4B219003EA9A}"/>
                </a:ext>
              </a:extLst>
            </p:cNvPr>
            <p:cNvSpPr/>
            <p:nvPr/>
          </p:nvSpPr>
          <p:spPr>
            <a:xfrm rot="10800000">
              <a:off x="8238312" y="4125960"/>
              <a:ext cx="1263330" cy="212591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824CF6-B44A-2254-7006-263C474D893A}"/>
              </a:ext>
            </a:extLst>
          </p:cNvPr>
          <p:cNvGrpSpPr/>
          <p:nvPr/>
        </p:nvGrpSpPr>
        <p:grpSpPr>
          <a:xfrm>
            <a:off x="10251395" y="3746171"/>
            <a:ext cx="1493059" cy="1477512"/>
            <a:chOff x="9536205" y="3322143"/>
            <a:chExt cx="1493059" cy="147751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84503FB-16D2-3ECC-0F2E-65F54AF2E09C}"/>
                </a:ext>
              </a:extLst>
            </p:cNvPr>
            <p:cNvGrpSpPr/>
            <p:nvPr/>
          </p:nvGrpSpPr>
          <p:grpSpPr>
            <a:xfrm>
              <a:off x="9752292" y="3936687"/>
              <a:ext cx="1276972" cy="640548"/>
              <a:chOff x="9756990" y="3937998"/>
              <a:chExt cx="1276972" cy="640548"/>
            </a:xfrm>
          </p:grpSpPr>
          <p:pic>
            <p:nvPicPr>
              <p:cNvPr id="57" name="Graphic 56" descr="Man and woman with solid fill">
                <a:extLst>
                  <a:ext uri="{FF2B5EF4-FFF2-40B4-BE49-F238E27FC236}">
                    <a16:creationId xmlns:a16="http://schemas.microsoft.com/office/drawing/2014/main" id="{61A8F773-0A78-6007-68A4-30C43EE3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56990" y="3938535"/>
                <a:ext cx="640010" cy="640011"/>
              </a:xfrm>
              <a:prstGeom prst="rect">
                <a:avLst/>
              </a:prstGeom>
            </p:spPr>
          </p:pic>
          <p:pic>
            <p:nvPicPr>
              <p:cNvPr id="59" name="Graphic 58" descr="Two Men with solid fill">
                <a:extLst>
                  <a:ext uri="{FF2B5EF4-FFF2-40B4-BE49-F238E27FC236}">
                    <a16:creationId xmlns:a16="http://schemas.microsoft.com/office/drawing/2014/main" id="{4BE6B50D-5894-9720-45E0-49B89C440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179495" y="3938535"/>
                <a:ext cx="640010" cy="640011"/>
              </a:xfrm>
              <a:prstGeom prst="rect">
                <a:avLst/>
              </a:prstGeom>
            </p:spPr>
          </p:pic>
          <p:pic>
            <p:nvPicPr>
              <p:cNvPr id="79" name="Graphic 78" descr="Two Men with solid fill">
                <a:extLst>
                  <a:ext uri="{FF2B5EF4-FFF2-40B4-BE49-F238E27FC236}">
                    <a16:creationId xmlns:a16="http://schemas.microsoft.com/office/drawing/2014/main" id="{0E4CED2B-2F6C-605B-DDEA-36DF1EB64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93952" y="3937998"/>
                <a:ext cx="640010" cy="640011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C002FC-B8B0-6BC9-DEF7-767A72AF7D48}"/>
                </a:ext>
              </a:extLst>
            </p:cNvPr>
            <p:cNvSpPr txBox="1"/>
            <p:nvPr/>
          </p:nvSpPr>
          <p:spPr>
            <a:xfrm>
              <a:off x="10038974" y="4491878"/>
              <a:ext cx="7409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College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D16CC17-860F-0FF1-BDE0-604AD47F07C7}"/>
                </a:ext>
              </a:extLst>
            </p:cNvPr>
            <p:cNvSpPr/>
            <p:nvPr/>
          </p:nvSpPr>
          <p:spPr>
            <a:xfrm>
              <a:off x="9536205" y="4105588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pic>
          <p:nvPicPr>
            <p:cNvPr id="77" name="Graphic 76" descr="Question Mark with solid fill">
              <a:extLst>
                <a:ext uri="{FF2B5EF4-FFF2-40B4-BE49-F238E27FC236}">
                  <a16:creationId xmlns:a16="http://schemas.microsoft.com/office/drawing/2014/main" id="{E63C8F58-D348-13D5-8B0F-0D32505C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69606" y="3482894"/>
              <a:ext cx="424070" cy="424070"/>
            </a:xfrm>
            <a:prstGeom prst="rect">
              <a:avLst/>
            </a:prstGeom>
          </p:spPr>
        </p:pic>
        <p:pic>
          <p:nvPicPr>
            <p:cNvPr id="78" name="Graphic 77" descr="Question Mark with solid fill">
              <a:extLst>
                <a:ext uri="{FF2B5EF4-FFF2-40B4-BE49-F238E27FC236}">
                  <a16:creationId xmlns:a16="http://schemas.microsoft.com/office/drawing/2014/main" id="{67651E7B-CA49-E3D9-712C-E9322CED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28383" y="3520006"/>
              <a:ext cx="424069" cy="424069"/>
            </a:xfrm>
            <a:prstGeom prst="rect">
              <a:avLst/>
            </a:prstGeom>
          </p:spPr>
        </p:pic>
        <p:pic>
          <p:nvPicPr>
            <p:cNvPr id="81" name="Graphic 80" descr="Question Mark with solid fill">
              <a:extLst>
                <a:ext uri="{FF2B5EF4-FFF2-40B4-BE49-F238E27FC236}">
                  <a16:creationId xmlns:a16="http://schemas.microsoft.com/office/drawing/2014/main" id="{74D43DD7-2AA0-E046-D595-BA89CEAE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90220" y="3614828"/>
              <a:ext cx="396502" cy="396502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0BA962-E9CE-2D9F-2010-3A550A86583D}"/>
                </a:ext>
              </a:extLst>
            </p:cNvPr>
            <p:cNvSpPr/>
            <p:nvPr/>
          </p:nvSpPr>
          <p:spPr>
            <a:xfrm>
              <a:off x="10337166" y="3322143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949ACC7-EBD4-A51A-4177-7B6479CF4FB8}"/>
              </a:ext>
            </a:extLst>
          </p:cNvPr>
          <p:cNvGrpSpPr/>
          <p:nvPr/>
        </p:nvGrpSpPr>
        <p:grpSpPr>
          <a:xfrm>
            <a:off x="6503382" y="5486945"/>
            <a:ext cx="2956140" cy="923867"/>
            <a:chOff x="5809962" y="5220922"/>
            <a:chExt cx="2956140" cy="9238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B2A9A7-CC26-B020-0781-06394743F26B}"/>
                </a:ext>
              </a:extLst>
            </p:cNvPr>
            <p:cNvGrpSpPr/>
            <p:nvPr/>
          </p:nvGrpSpPr>
          <p:grpSpPr>
            <a:xfrm>
              <a:off x="5809962" y="5266404"/>
              <a:ext cx="2956140" cy="878385"/>
              <a:chOff x="2436312" y="2550615"/>
              <a:chExt cx="5931074" cy="87838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C030C054-18CB-BD6D-659E-B10DFCA8817A}"/>
                  </a:ext>
                </a:extLst>
              </p:cNvPr>
              <p:cNvSpPr/>
              <p:nvPr/>
            </p:nvSpPr>
            <p:spPr>
              <a:xfrm flipV="1">
                <a:off x="2436312" y="2711888"/>
                <a:ext cx="5924811" cy="717112"/>
              </a:xfrm>
              <a:prstGeom prst="trapezoid">
                <a:avLst>
                  <a:gd name="adj" fmla="val 58019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CB85BE-61AF-BF26-F06F-965E78D26754}"/>
                  </a:ext>
                </a:extLst>
              </p:cNvPr>
              <p:cNvSpPr/>
              <p:nvPr/>
            </p:nvSpPr>
            <p:spPr>
              <a:xfrm>
                <a:off x="2436312" y="2550615"/>
                <a:ext cx="5931074" cy="3053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7E38D31-ECED-2C1B-5CEA-FCF5F1A0E065}"/>
                </a:ext>
              </a:extLst>
            </p:cNvPr>
            <p:cNvSpPr/>
            <p:nvPr/>
          </p:nvSpPr>
          <p:spPr>
            <a:xfrm>
              <a:off x="7124066" y="5220922"/>
              <a:ext cx="281836" cy="2522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56D83C-B1CC-AC60-214C-90EE5FA8176D}"/>
                </a:ext>
              </a:extLst>
            </p:cNvPr>
            <p:cNvSpPr txBox="1"/>
            <p:nvPr/>
          </p:nvSpPr>
          <p:spPr>
            <a:xfrm>
              <a:off x="6342296" y="5679915"/>
              <a:ext cx="1845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voorgenomen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locatie</a:t>
              </a:r>
              <a:endPara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0F9DC7A-53D1-306B-EBC2-43BDA093DD02}"/>
              </a:ext>
            </a:extLst>
          </p:cNvPr>
          <p:cNvGrpSpPr/>
          <p:nvPr/>
        </p:nvGrpSpPr>
        <p:grpSpPr>
          <a:xfrm>
            <a:off x="6734073" y="412538"/>
            <a:ext cx="4739257" cy="1698442"/>
            <a:chOff x="6040653" y="367495"/>
            <a:chExt cx="4739257" cy="1698442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2D76C94-A8D9-E276-E613-A23D5BBA4A16}"/>
                </a:ext>
              </a:extLst>
            </p:cNvPr>
            <p:cNvGrpSpPr/>
            <p:nvPr/>
          </p:nvGrpSpPr>
          <p:grpSpPr>
            <a:xfrm>
              <a:off x="6040653" y="367495"/>
              <a:ext cx="3156370" cy="1698442"/>
              <a:chOff x="6040653" y="367495"/>
              <a:chExt cx="3156370" cy="169844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F9188FC-1C73-2729-F4E3-B803E6C1B2F5}"/>
                  </a:ext>
                </a:extLst>
              </p:cNvPr>
              <p:cNvSpPr/>
              <p:nvPr/>
            </p:nvSpPr>
            <p:spPr>
              <a:xfrm>
                <a:off x="6505153" y="367495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77DD641-8F8A-013F-A718-933EAF2C4B72}"/>
                  </a:ext>
                </a:extLst>
              </p:cNvPr>
              <p:cNvSpPr/>
              <p:nvPr/>
            </p:nvSpPr>
            <p:spPr>
              <a:xfrm>
                <a:off x="6223317" y="453766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99C73C0-34E2-A6AA-6C34-AE2EC26EAA0C}"/>
                  </a:ext>
                </a:extLst>
              </p:cNvPr>
              <p:cNvSpPr/>
              <p:nvPr/>
            </p:nvSpPr>
            <p:spPr>
              <a:xfrm>
                <a:off x="7592830" y="731372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BEE83D-5841-7093-2AC9-B7CB0E661291}"/>
                  </a:ext>
                </a:extLst>
              </p:cNvPr>
              <p:cNvSpPr/>
              <p:nvPr/>
            </p:nvSpPr>
            <p:spPr>
              <a:xfrm>
                <a:off x="7775494" y="915723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8DDDD0D-E3A0-535E-167D-31C76CD6C083}"/>
                  </a:ext>
                </a:extLst>
              </p:cNvPr>
              <p:cNvSpPr/>
              <p:nvPr/>
            </p:nvSpPr>
            <p:spPr>
              <a:xfrm>
                <a:off x="7009326" y="1813699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0CFBD90-212E-691E-2DE2-30080F84B00D}"/>
                  </a:ext>
                </a:extLst>
              </p:cNvPr>
              <p:cNvSpPr/>
              <p:nvPr/>
            </p:nvSpPr>
            <p:spPr>
              <a:xfrm>
                <a:off x="6629360" y="1770821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4D38C00-A484-35DF-2660-B71FC1D5BDAD}"/>
                  </a:ext>
                </a:extLst>
              </p:cNvPr>
              <p:cNvSpPr/>
              <p:nvPr/>
            </p:nvSpPr>
            <p:spPr>
              <a:xfrm>
                <a:off x="6040653" y="953491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2FCC68F-6E19-E205-A8C5-77D21E55CFB4}"/>
                  </a:ext>
                </a:extLst>
              </p:cNvPr>
              <p:cNvSpPr/>
              <p:nvPr/>
            </p:nvSpPr>
            <p:spPr>
              <a:xfrm>
                <a:off x="6364235" y="900890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9084BC8-AF2A-E738-F26B-C556091DB845}"/>
                  </a:ext>
                </a:extLst>
              </p:cNvPr>
              <p:cNvSpPr/>
              <p:nvPr/>
            </p:nvSpPr>
            <p:spPr>
              <a:xfrm>
                <a:off x="6911196" y="900890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7312E87-D7FF-FC10-9662-17A1631A0DC3}"/>
                  </a:ext>
                </a:extLst>
              </p:cNvPr>
              <p:cNvGrpSpPr/>
              <p:nvPr/>
            </p:nvGrpSpPr>
            <p:grpSpPr>
              <a:xfrm>
                <a:off x="6578559" y="1292475"/>
                <a:ext cx="383438" cy="307777"/>
                <a:chOff x="4171167" y="5218410"/>
                <a:chExt cx="383438" cy="30777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21789220-19E6-F936-BDB7-61D2C907452E}"/>
                    </a:ext>
                  </a:extLst>
                </p:cNvPr>
                <p:cNvSpPr/>
                <p:nvPr/>
              </p:nvSpPr>
              <p:spPr>
                <a:xfrm>
                  <a:off x="4221968" y="5250093"/>
                  <a:ext cx="281836" cy="25223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2E961B-A395-996A-E016-35B5F0DF0F98}"/>
                    </a:ext>
                  </a:extLst>
                </p:cNvPr>
                <p:cNvSpPr txBox="1"/>
                <p:nvPr/>
              </p:nvSpPr>
              <p:spPr>
                <a:xfrm>
                  <a:off x="4171167" y="5218410"/>
                  <a:ext cx="383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10</a:t>
                  </a:r>
                </a:p>
              </p:txBody>
            </p:sp>
          </p:grp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10AEE8D-C504-BF74-1350-52EE8DFF0B9D}"/>
                  </a:ext>
                </a:extLst>
              </p:cNvPr>
              <p:cNvSpPr/>
              <p:nvPr/>
            </p:nvSpPr>
            <p:spPr>
              <a:xfrm>
                <a:off x="8915187" y="857491"/>
                <a:ext cx="281836" cy="2522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2D7FFF6-747C-5FBA-34D7-6564021AF37C}"/>
                </a:ext>
              </a:extLst>
            </p:cNvPr>
            <p:cNvSpPr txBox="1"/>
            <p:nvPr/>
          </p:nvSpPr>
          <p:spPr>
            <a:xfrm>
              <a:off x="9187807" y="834982"/>
              <a:ext cx="1592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Potentiële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locaties</a:t>
              </a:r>
              <a:endPara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2" name="Google Shape;175;p8">
            <a:extLst>
              <a:ext uri="{FF2B5EF4-FFF2-40B4-BE49-F238E27FC236}">
                <a16:creationId xmlns:a16="http://schemas.microsoft.com/office/drawing/2014/main" id="{30B46CDD-9027-C162-BC5F-BB4A118D8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6931" y="2599466"/>
            <a:ext cx="4074216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29565" algn="l" rtl="0"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nl-NL" sz="2000" dirty="0">
                <a:latin typeface="Cambria"/>
                <a:ea typeface="Cambria"/>
                <a:cs typeface="Cambria"/>
                <a:sym typeface="Cambria"/>
              </a:rPr>
              <a:t>Weinig randvoorwaarden meegegeven</a:t>
            </a:r>
            <a:endParaRPr sz="2000" dirty="0"/>
          </a:p>
          <a:p>
            <a:pPr marL="342900" lvl="0" indent="-329565" algn="l" rtl="0">
              <a:spcBef>
                <a:spcPts val="116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nl-NL" sz="2000" dirty="0">
                <a:latin typeface="Cambria"/>
                <a:ea typeface="Cambria"/>
                <a:cs typeface="Cambria"/>
                <a:sym typeface="Cambria"/>
              </a:rPr>
              <a:t>Geen locaties vooraf uitgesloten</a:t>
            </a:r>
            <a:endParaRPr sz="2000" dirty="0"/>
          </a:p>
          <a:p>
            <a:pPr marL="342900" lvl="0" indent="-329565" algn="l" rtl="0">
              <a:spcBef>
                <a:spcPts val="116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nl-NL" sz="2000" dirty="0">
                <a:latin typeface="Cambria"/>
                <a:ea typeface="Cambria"/>
                <a:cs typeface="Cambria"/>
                <a:sym typeface="Cambria"/>
              </a:rPr>
              <a:t>Tijd en financiën niet expliciet gemaakt, maar worden wel gehanteerd</a:t>
            </a:r>
            <a:endParaRPr sz="2000" dirty="0"/>
          </a:p>
          <a:p>
            <a:pPr marL="342900" lvl="0" indent="-329565" algn="l" rtl="0">
              <a:spcBef>
                <a:spcPts val="116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nl-NL" sz="2000" dirty="0">
                <a:latin typeface="Cambria"/>
                <a:ea typeface="Cambria"/>
                <a:cs typeface="Cambria"/>
                <a:sym typeface="Cambria"/>
              </a:rPr>
              <a:t>Kaders soms weinig SMART (“afzienbare tijd”)</a:t>
            </a:r>
            <a:endParaRPr sz="2000" dirty="0"/>
          </a:p>
          <a:p>
            <a:pPr marL="342900" lvl="0" indent="-329565" algn="l" rtl="0">
              <a:spcBef>
                <a:spcPts val="1160"/>
              </a:spcBef>
              <a:spcAft>
                <a:spcPts val="0"/>
              </a:spcAft>
              <a:buSzPct val="100000"/>
              <a:buFont typeface="Noto Sans Symbols"/>
              <a:buChar char="◆"/>
            </a:pPr>
            <a:r>
              <a:rPr lang="nl-NL" sz="2000" dirty="0">
                <a:latin typeface="Cambria"/>
                <a:ea typeface="Cambria"/>
                <a:cs typeface="Cambria"/>
                <a:sym typeface="Cambria"/>
              </a:rPr>
              <a:t>Laten ruimte voor invulling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892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mbria"/>
              <a:buNone/>
            </a:pPr>
            <a:r>
              <a:rPr lang="nl-NL">
                <a:latin typeface="Cambria"/>
                <a:ea typeface="Cambria"/>
                <a:cs typeface="Cambria"/>
                <a:sym typeface="Cambria"/>
              </a:rPr>
              <a:t>Participatie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405757" y="2517254"/>
            <a:ext cx="10225453" cy="35270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1" indent="-120650" algn="l" rtl="0">
              <a:spcBef>
                <a:spcPts val="0"/>
              </a:spcBef>
              <a:spcAft>
                <a:spcPts val="0"/>
              </a:spcAft>
              <a:buSzPts val="2600"/>
              <a:buFont typeface="Cambria"/>
              <a:buNone/>
            </a:pPr>
            <a:endParaRPr sz="2600" dirty="0">
              <a:latin typeface="Cambria"/>
              <a:ea typeface="Cambria"/>
              <a:cs typeface="Cambria"/>
              <a:sym typeface="Cambria"/>
            </a:endParaRPr>
          </a:p>
          <a:p>
            <a:pPr marL="742950" lvl="1" indent="-285750" algn="l" rtl="0">
              <a:spcBef>
                <a:spcPts val="1120"/>
              </a:spcBef>
              <a:spcAft>
                <a:spcPts val="0"/>
              </a:spcAft>
              <a:buSzPts val="2600"/>
              <a:buFont typeface="Noto Sans Symbols"/>
              <a:buChar char="◆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Uitgebreid proces opgetuigd</a:t>
            </a:r>
            <a:endParaRPr dirty="0"/>
          </a:p>
          <a:p>
            <a:pPr marL="742950" lvl="1" indent="-285750" algn="l" rtl="0">
              <a:spcBef>
                <a:spcPts val="1120"/>
              </a:spcBef>
              <a:spcAft>
                <a:spcPts val="0"/>
              </a:spcAft>
              <a:buSzPts val="2600"/>
              <a:buFont typeface="Noto Sans Symbols"/>
              <a:buChar char="◆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Toch voelen mensen zich “overvallen” met de keuze</a:t>
            </a:r>
            <a:endParaRPr dirty="0"/>
          </a:p>
          <a:p>
            <a:pPr marL="742950" lvl="1" indent="-285750" algn="l" rtl="0">
              <a:spcBef>
                <a:spcPts val="1120"/>
              </a:spcBef>
              <a:spcAft>
                <a:spcPts val="0"/>
              </a:spcAft>
              <a:buSzPts val="2600"/>
              <a:buFont typeface="Noto Sans Symbols"/>
              <a:buChar char="◆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Zijn er in het voortraject geen kansen voor participatie?</a:t>
            </a:r>
            <a:endParaRPr dirty="0"/>
          </a:p>
          <a:p>
            <a:pPr marL="742950" lvl="1" indent="-285750" algn="l" rtl="0">
              <a:spcBef>
                <a:spcPts val="1120"/>
              </a:spcBef>
              <a:spcAft>
                <a:spcPts val="0"/>
              </a:spcAft>
              <a:buSzPts val="2600"/>
              <a:buFont typeface="Noto Sans Symbols"/>
              <a:buChar char="◆"/>
            </a:pPr>
            <a:r>
              <a:rPr lang="nl-NL" sz="2600" dirty="0">
                <a:latin typeface="Cambria"/>
                <a:ea typeface="Cambria"/>
                <a:cs typeface="Cambria"/>
                <a:sym typeface="Cambria"/>
              </a:rPr>
              <a:t>Dilemma: ruimte bieden versus NIMBY</a:t>
            </a:r>
            <a:endParaRPr dirty="0"/>
          </a:p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dirty="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2dc6f62-bb58-4b94-b6ca-9af54699d31b}" enabled="1" method="Standard" siteId="{d7790549-8c35-40ea-ad75-954ac3e86be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343</Words>
  <Application>Microsoft Office PowerPoint</Application>
  <PresentationFormat>Breedbeeld</PresentationFormat>
  <Paragraphs>110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Wingdings</vt:lpstr>
      <vt:lpstr>Algerian</vt:lpstr>
      <vt:lpstr>Cambria</vt:lpstr>
      <vt:lpstr>Noto Sans Symbols</vt:lpstr>
      <vt:lpstr>Century Gothic</vt:lpstr>
      <vt:lpstr>Arial</vt:lpstr>
      <vt:lpstr>Calibri</vt:lpstr>
      <vt:lpstr>Quotable</vt:lpstr>
      <vt:lpstr>Locatiekeuze nieuw asielzoekerscentrum</vt:lpstr>
      <vt:lpstr>Agenda</vt:lpstr>
      <vt:lpstr>Aanleiding</vt:lpstr>
      <vt:lpstr>Onderzoek</vt:lpstr>
      <vt:lpstr>Tijd</vt:lpstr>
      <vt:lpstr>Tijd</vt:lpstr>
      <vt:lpstr>Kaderstelling</vt:lpstr>
      <vt:lpstr>Kaderstelling</vt:lpstr>
      <vt:lpstr>Participatie</vt:lpstr>
      <vt:lpstr>Aanbevelingen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Locatiekeuze nieuw asielzoekerscentrum</dc:title>
  <dc:creator>Marie-Antoinette Smit</dc:creator>
  <cp:lastModifiedBy>Steven Hoven</cp:lastModifiedBy>
  <cp:revision>3</cp:revision>
  <dcterms:created xsi:type="dcterms:W3CDTF">2021-09-15T11:37:14Z</dcterms:created>
  <dcterms:modified xsi:type="dcterms:W3CDTF">2024-12-09T18:09:12Z</dcterms:modified>
</cp:coreProperties>
</file>